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64" r:id="rId3"/>
    <p:sldId id="263" r:id="rId4"/>
    <p:sldId id="266" r:id="rId5"/>
    <p:sldId id="262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8" d="100"/>
          <a:sy n="138" d="100"/>
        </p:scale>
        <p:origin x="-27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08E5B-FC8A-CE4A-8CBD-6E54C6DEEC30}" type="datetimeFigureOut">
              <a:t>10-09-2018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847E-C203-1340-94A8-40AE0A02E1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2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3A432-7CB4-0A4C-BD31-03A7EE6EBB45}" type="datetimeFigureOut">
              <a:t>10-09-2018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A8229-3BB4-AA42-990B-58139E2B7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2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7620000" cy="5556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2400" b="1" cap="all">
                <a:solidFill>
                  <a:srgbClr val="887F6E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4059112"/>
            <a:ext cx="5029200" cy="9906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295400" y="2841625"/>
            <a:ext cx="7620000" cy="4572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17600"/>
            <a:ext cx="8439150" cy="33353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17600"/>
            <a:ext cx="8439150" cy="3312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17600"/>
            <a:ext cx="8439150" cy="2926616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332288"/>
            <a:ext cx="8439150" cy="331787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7789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17600"/>
            <a:ext cx="8438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Footer - add copy here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85478" y="4767264"/>
            <a:ext cx="610872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4048"/>
            <a:ext cx="8439150" cy="49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5" r:id="rId4"/>
    <p:sldLayoutId id="2147483666" r:id="rId5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6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72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08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44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co@eco.cept.org" TargetMode="External"/><Relationship Id="rId2" Type="http://schemas.openxmlformats.org/officeDocument/2006/relationships/hyperlink" Target="http://www.cept.org/ecc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7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5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3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7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4</a:t>
            </a:fld>
            <a:endParaRPr lang="en-US"/>
          </a:p>
        </p:txBody>
      </p:sp>
      <p:pic>
        <p:nvPicPr>
          <p:cNvPr id="8" name="Picture Placeholder 7" descr="Chart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17" r="-11517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0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62993"/>
              </p:ext>
            </p:extLst>
          </p:nvPr>
        </p:nvGraphicFramePr>
        <p:xfrm>
          <a:off x="5051706" y="2349804"/>
          <a:ext cx="3759200" cy="1327277"/>
        </p:xfrm>
        <a:graphic>
          <a:graphicData uri="http://schemas.openxmlformats.org/drawingml/2006/table">
            <a:tbl>
              <a:tblPr/>
              <a:tblGrid>
                <a:gridCol w="2049463"/>
                <a:gridCol w="1709737"/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ECC Contact</a:t>
                      </a:r>
                      <a:endParaRPr kumimoji="0" lang="da-DK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Web </a:t>
                      </a: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kumimoji="0" lang="da-DK" sz="11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  <a:hlinkClick r:id="rId2"/>
                        </a:rPr>
                        <a:t>www.cept.org/ecc</a:t>
                      </a: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ECO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Nyropsgade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37, 4th 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floor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DK-1602 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Copenhagen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da-DK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Tel</a:t>
                      </a:r>
                      <a:r>
                        <a:rPr kumimoji="0" lang="da-DK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:+45 </a:t>
                      </a: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33 89 63 00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eco@eco.cept.org</a:t>
                      </a:r>
                      <a:endParaRPr lang="en-US" sz="105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052749"/>
      </p:ext>
    </p:extLst>
  </p:cSld>
  <p:clrMapOvr>
    <a:masterClrMapping/>
  </p:clrMapOvr>
</p:sld>
</file>

<file path=ppt/theme/theme1.xml><?xml version="1.0" encoding="utf-8"?>
<a:theme xmlns:a="http://schemas.openxmlformats.org/drawingml/2006/main" name="ECC PPT Template_1609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ECC PPT Template_16092018.potx</Template>
  <TotalTime>130</TotalTime>
  <Words>39</Words>
  <Application>Microsoft Office PowerPoint</Application>
  <PresentationFormat>On-screen Show (16:9)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ECC PPT Template_16092018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Admin</dc:creator>
  <cp:lastModifiedBy>Vibeke Hansen</cp:lastModifiedBy>
  <cp:revision>20</cp:revision>
  <dcterms:created xsi:type="dcterms:W3CDTF">2018-09-05T12:56:00Z</dcterms:created>
  <dcterms:modified xsi:type="dcterms:W3CDTF">2018-09-10T12:12:37Z</dcterms:modified>
</cp:coreProperties>
</file>